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56" r:id="rId7"/>
    <p:sldId id="257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54BE-270D-46E2-8F54-B66B20D6E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3ECF7-1033-4567-BCA3-45057C56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DCB80-7C5E-4732-B550-849D95B7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F6277-E5AF-4ECC-85BF-CCC8F1D6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FD5A-8E4C-4774-AC06-926A19ED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45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5D9A-D27F-43DE-943C-41BF0AE1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FDBF7-8089-48D3-B784-3E46F6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A639-CC4A-41C6-8359-1DC06A04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36787-334A-48AD-9A75-C99058B4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1F0BA-1755-4D07-9730-BD565879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67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80F0A-E9C8-4BF7-A30A-E942645EA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389EB-6441-4B25-B8EA-187C7096D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25AE5-1DB9-4A0F-8F43-8D0B905F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9547-B9BB-43B9-BF9D-5C6230CC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BBEA-7BD6-4AEA-85C5-65037FC4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38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39FF-1A0B-41CD-BF14-83E540F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979B8-C37C-4BD2-9528-C0E676A8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838E-4DBF-41EE-9F62-A25659FC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95EF-EC88-46B2-B50E-56B7650C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0EE3-C3A3-4610-BEE2-459F5BB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08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4C0A-EA24-47A5-83C7-9C287357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D287-BD88-4C91-85BE-FFA0F4FAD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D42E2-1969-472A-BBD4-DAA54E8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8AEC-F085-443E-88A9-2F250AC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D1A32-041D-4196-8E1D-C5DFDC7D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4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DD4C-8D6F-486A-A465-EB877083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C491-2702-466F-9022-9DA9AA58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1F2C4-8E91-4787-B740-F7D8F32E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99C85-0E74-4D21-8E13-FA906D2F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3BCC-9522-45CE-B0ED-8BA1F826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0CB29-2DBB-49BE-8ABF-42D8A6FE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759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1E32-B934-4466-A7D2-32E1F9FA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12814-D5A8-4CA1-90DF-031D1DA2C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014F-D727-403C-ABDB-6CFF7D443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47812-19FE-449F-954B-87FD9A426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D55B9-7076-417E-B4BA-5EACF9374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331106-54C4-4C6E-B3A2-9F543F99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F96F9-19DD-4C02-B735-176D95B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975B0-756B-434B-A723-B86042BB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8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56D1-9E62-4743-B343-85F91C99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BB6FD-AD09-4EA1-9DCB-96C9FB20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B02D2-6A63-41B4-9E21-D390C947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1A035-6615-4DE1-B247-DC4DBF74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02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2354B-0B5F-4D24-9D5A-F14D4848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B22AD-C540-4E71-8C7B-E718CEE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F4D3-8A5D-4D69-A12B-7DC57F6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65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6570-1BB4-49C4-859C-CF91CAD1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04E58-E5B9-4543-A24A-7F12D2AC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8AF8-ABC4-4749-BAAE-F649999DD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03679-9124-431D-9386-C99F2225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2176-0710-429E-8159-74D96F66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D74D1-27BE-462E-B1B0-4E1AF59C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29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8329-5FEB-4BEC-ADBF-B28963EB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BF4EE-7B88-4706-8C59-43587CE7A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EC29-4623-4EA3-A71F-1A0F1EBB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46F0-37A2-464D-B42B-6C4B2453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0E9CB-0BF3-405D-87B2-CF765414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5FD9-9C22-4326-8C10-28B358B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4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4AB4AB-2B34-4678-847C-D51FFC1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31098-7CAA-4502-A30A-A46C09F15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78C4F-5DDE-486D-A105-15BB3D416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E41CC-9477-4BB5-A5D2-E450D7D80584}" type="datetimeFigureOut">
              <a:rPr lang="en-SG" smtClean="0"/>
              <a:t>23/6/2022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DE15-3EBD-453D-A948-E2A499C5A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297F-9ACA-427E-BAFA-520E3FF7E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3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5.png"/><Relationship Id="rId5" Type="http://schemas.openxmlformats.org/officeDocument/2006/relationships/image" Target="../media/image43.png"/><Relationship Id="rId10" Type="http://schemas.openxmlformats.org/officeDocument/2006/relationships/image" Target="../media/image34.png"/><Relationship Id="rId4" Type="http://schemas.openxmlformats.org/officeDocument/2006/relationships/image" Target="../media/image42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1C79CA-060E-4778-9B8F-91744B4B4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r="18378"/>
          <a:stretch/>
        </p:blipFill>
        <p:spPr>
          <a:xfrm>
            <a:off x="8166753" y="1720985"/>
            <a:ext cx="3441873" cy="314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7316680" y="0"/>
            <a:ext cx="4875320" cy="6858000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756336" y="71884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COVID-19 Travel Patterns</a:t>
            </a:r>
            <a:endParaRPr lang="en-SG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E664A-FE09-472C-80B9-185252CC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30C06-1C65-4519-B9E3-DE6A9B71C145}"/>
              </a:ext>
            </a:extLst>
          </p:cNvPr>
          <p:cNvSpPr txBox="1"/>
          <p:nvPr/>
        </p:nvSpPr>
        <p:spPr>
          <a:xfrm>
            <a:off x="566897" y="718839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Orca Laser Track Trolley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734EE-AB55-44C3-B55C-C72EAD4C73FB}"/>
              </a:ext>
            </a:extLst>
          </p:cNvPr>
          <p:cNvSpPr/>
          <p:nvPr/>
        </p:nvSpPr>
        <p:spPr>
          <a:xfrm>
            <a:off x="6475025" y="0"/>
            <a:ext cx="487532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2386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863C85-AB2F-9B71-D09C-F88651C473AF}"/>
              </a:ext>
            </a:extLst>
          </p:cNvPr>
          <p:cNvSpPr txBox="1"/>
          <p:nvPr/>
        </p:nvSpPr>
        <p:spPr>
          <a:xfrm>
            <a:off x="5330850" y="723898"/>
            <a:ext cx="4602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Stats-based Crypto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6A2E5-36B2-4B1D-4820-1EDC271B3F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4829150" y="0"/>
            <a:ext cx="3418073" cy="3491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DC4209-7258-811B-132D-E1B1B7714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b="4325"/>
          <a:stretch/>
        </p:blipFill>
        <p:spPr>
          <a:xfrm>
            <a:off x="5080000" y="4583766"/>
            <a:ext cx="3139451" cy="2274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E74BE1-FBFF-F3BC-5D9A-E94A221757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8195638" y="0"/>
            <a:ext cx="2023519" cy="3992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BCCC2-40A4-2825-22B2-B43D8BD7B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709" y="3982106"/>
            <a:ext cx="2127909" cy="3037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3C2347-BC57-09B5-446A-603E3342A4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84"/>
          <a:stretch/>
        </p:blipFill>
        <p:spPr>
          <a:xfrm>
            <a:off x="5014334" y="3356758"/>
            <a:ext cx="3180843" cy="13600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B9B501-6CE7-597B-6E1F-016E4CF34C89}"/>
              </a:ext>
            </a:extLst>
          </p:cNvPr>
          <p:cNvSpPr/>
          <p:nvPr/>
        </p:nvSpPr>
        <p:spPr>
          <a:xfrm>
            <a:off x="5539591" y="53336"/>
            <a:ext cx="5104235" cy="7019516"/>
          </a:xfrm>
          <a:prstGeom prst="rect">
            <a:avLst/>
          </a:prstGeom>
          <a:solidFill>
            <a:schemeClr val="accent6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1CAD8B-9AEE-101D-367A-6489CEF6F2B9}"/>
              </a:ext>
            </a:extLst>
          </p:cNvPr>
          <p:cNvSpPr txBox="1"/>
          <p:nvPr/>
        </p:nvSpPr>
        <p:spPr>
          <a:xfrm>
            <a:off x="713585" y="876300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Blender Adventures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A7E028-7DFE-5DE4-DB06-8318F1F74534}"/>
              </a:ext>
            </a:extLst>
          </p:cNvPr>
          <p:cNvSpPr txBox="1"/>
          <p:nvPr/>
        </p:nvSpPr>
        <p:spPr>
          <a:xfrm>
            <a:off x="5883539" y="734813"/>
            <a:ext cx="3658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Stats-based Crypto-trading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ambria Math" panose="02040503050406030204" pitchFamily="18" charset="0"/>
                <a:ea typeface="Cambria Math" panose="02040503050406030204" pitchFamily="18" charset="0"/>
              </a:rPr>
              <a:t>Time Series Models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D9F84E-2255-6883-3EF3-43C88EF14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1040540" y="1064485"/>
            <a:ext cx="6858001" cy="47290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932417-9EE9-97ED-1701-443722C65E5B}"/>
              </a:ext>
            </a:extLst>
          </p:cNvPr>
          <p:cNvSpPr txBox="1"/>
          <p:nvPr/>
        </p:nvSpPr>
        <p:spPr>
          <a:xfrm>
            <a:off x="100551" y="378248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Condition Based Monitoring</a:t>
            </a:r>
          </a:p>
          <a:p>
            <a:pPr algn="ctr"/>
            <a:r>
              <a:rPr lang="en-US" sz="2400" b="1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Burnt Motor Detection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373B73-11C2-CAB3-00CD-F042C9C41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671176" y="992243"/>
            <a:ext cx="6858001" cy="47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AF964C-7E79-09DB-BCC0-41525283A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1"/>
          <a:stretch/>
        </p:blipFill>
        <p:spPr>
          <a:xfrm>
            <a:off x="7032004" y="-80758"/>
            <a:ext cx="554347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62D5EA-851F-2903-62AD-89D2CEBA5633}"/>
              </a:ext>
            </a:extLst>
          </p:cNvPr>
          <p:cNvSpPr/>
          <p:nvPr/>
        </p:nvSpPr>
        <p:spPr>
          <a:xfrm>
            <a:off x="7032004" y="-161516"/>
            <a:ext cx="5104235" cy="7019516"/>
          </a:xfrm>
          <a:prstGeom prst="rect">
            <a:avLst/>
          </a:prstGeom>
          <a:solidFill>
            <a:schemeClr val="tx1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AFD4A-A5D2-44C3-E370-79694BF6D7A6}"/>
              </a:ext>
            </a:extLst>
          </p:cNvPr>
          <p:cNvSpPr txBox="1"/>
          <p:nvPr/>
        </p:nvSpPr>
        <p:spPr>
          <a:xfrm>
            <a:off x="7597337" y="-80758"/>
            <a:ext cx="441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Decryption</a:t>
            </a:r>
          </a:p>
          <a:p>
            <a:pPr algn="ctr"/>
            <a:r>
              <a:rPr lang="en-US" sz="2400" b="1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Multiprocessing Byte Decryption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96700CE-0435-06A9-258B-487A65562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79"/>
            <a:ext cx="5075270" cy="2788341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E29EE411-C7B1-8C32-ED8B-56ECB47AD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04" y="1133645"/>
            <a:ext cx="3000238" cy="2000159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E2D95C-AE4E-519D-6DE7-52ED9CDFB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" y="4854956"/>
            <a:ext cx="2730030" cy="302921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D8C2EA-2958-BD47-DE2E-D535E2B67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2" y="3133804"/>
            <a:ext cx="4813473" cy="17211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66FF97-B7BD-7BA6-3A41-F07659828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8314" y="4851837"/>
            <a:ext cx="5543477" cy="22411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C52E92-9DC3-3457-A70C-35AC15F8C489}"/>
              </a:ext>
            </a:extLst>
          </p:cNvPr>
          <p:cNvSpPr/>
          <p:nvPr/>
        </p:nvSpPr>
        <p:spPr>
          <a:xfrm>
            <a:off x="3429292" y="0"/>
            <a:ext cx="5104235" cy="7019516"/>
          </a:xfrm>
          <a:prstGeom prst="rect">
            <a:avLst/>
          </a:prstGeom>
          <a:solidFill>
            <a:schemeClr val="accent2">
              <a:lumMod val="20000"/>
              <a:lumOff val="8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651C2B-5777-6A9B-2823-A27FA21FD500}"/>
              </a:ext>
            </a:extLst>
          </p:cNvPr>
          <p:cNvSpPr txBox="1"/>
          <p:nvPr/>
        </p:nvSpPr>
        <p:spPr>
          <a:xfrm>
            <a:off x="277319" y="464763"/>
            <a:ext cx="4557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Sentence Relationships</a:t>
            </a:r>
          </a:p>
          <a:p>
            <a:pPr algn="ctr"/>
            <a:r>
              <a:rPr lang="en-US" sz="20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Machine Learning - Transformers</a:t>
            </a:r>
            <a:endParaRPr lang="en-SG" sz="20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718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FC3A79-093E-FD56-B3D5-85B1990DBD6D}"/>
              </a:ext>
            </a:extLst>
          </p:cNvPr>
          <p:cNvSpPr txBox="1"/>
          <p:nvPr/>
        </p:nvSpPr>
        <p:spPr>
          <a:xfrm>
            <a:off x="6761964" y="753565"/>
            <a:ext cx="4602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Stats-based Crypto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795FF-E1AC-2B70-B9A8-496F83728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b="4325"/>
          <a:stretch/>
        </p:blipFill>
        <p:spPr>
          <a:xfrm>
            <a:off x="6511114" y="4613433"/>
            <a:ext cx="3139451" cy="2274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CD8E6-DD39-9FC0-9DEC-6014C0A0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9626752" y="29667"/>
            <a:ext cx="2023519" cy="3992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58165-FB75-80E8-9F64-57F6F368E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824" y="4011773"/>
            <a:ext cx="2035754" cy="2905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93CE99-EF0C-C0EA-AFC3-CD19C00849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84"/>
          <a:stretch/>
        </p:blipFill>
        <p:spPr>
          <a:xfrm>
            <a:off x="6445448" y="3386425"/>
            <a:ext cx="3180843" cy="1360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953C1F-0C2C-4A12-1AFE-B28E80D4CC6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6260264" y="29667"/>
            <a:ext cx="3418073" cy="3491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5E73D1-BB62-DB2E-8D59-616252699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8441" y="0"/>
            <a:ext cx="2421440" cy="2371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FE8A23-C0B7-9172-D3DD-443F7789E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9072" y="3697751"/>
            <a:ext cx="2665618" cy="2654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1B11C5-BE4B-0B85-4B2A-4DF3601480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49639" y="3772609"/>
            <a:ext cx="3023364" cy="3002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FC8E39-01EC-5225-C628-996BD2FE9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8841" y="29667"/>
            <a:ext cx="2509466" cy="25054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A054A2-8C25-3317-5F58-315640C26C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9920" y="5491544"/>
            <a:ext cx="2754899" cy="1183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DF96D9-178F-C97E-AEE0-59A9E3DE33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026" y="-34668"/>
            <a:ext cx="2302396" cy="2993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C1695D-8BDB-BBF0-A661-7B5A03BFB7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097052" y="2371271"/>
            <a:ext cx="5992651" cy="14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9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D4506E2-2F73-4DEF-898C-45B06F4A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34" y="0"/>
            <a:ext cx="5454307" cy="72512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6453874" y="0"/>
            <a:ext cx="5725426" cy="7251222"/>
          </a:xfrm>
          <a:prstGeom prst="rect">
            <a:avLst/>
          </a:prstGeom>
          <a:solidFill>
            <a:srgbClr val="92D05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452812" y="718838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Flower Classification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  <p:pic>
        <p:nvPicPr>
          <p:cNvPr id="14" name="Picture 2" descr="Sudoku puzzles">
            <a:extLst>
              <a:ext uri="{FF2B5EF4-FFF2-40B4-BE49-F238E27FC236}">
                <a16:creationId xmlns:a16="http://schemas.microsoft.com/office/drawing/2014/main" id="{26C2370C-44BB-4ED6-AB98-3F042A0F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793093" y="1353913"/>
            <a:ext cx="8102148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438260-C789-4264-B113-E24BF02EF1BA}"/>
              </a:ext>
            </a:extLst>
          </p:cNvPr>
          <p:cNvSpPr/>
          <p:nvPr/>
        </p:nvSpPr>
        <p:spPr>
          <a:xfrm>
            <a:off x="395268" y="1"/>
            <a:ext cx="5725426" cy="7251222"/>
          </a:xfrm>
          <a:prstGeom prst="rect">
            <a:avLst/>
          </a:prstGeom>
          <a:solidFill>
            <a:srgbClr val="B967B9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9386C4-E405-4C5D-9212-7150C920E4A8}"/>
              </a:ext>
            </a:extLst>
          </p:cNvPr>
          <p:cNvSpPr txBox="1"/>
          <p:nvPr/>
        </p:nvSpPr>
        <p:spPr>
          <a:xfrm>
            <a:off x="1126628" y="71883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Sudoku Reader and Solver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41A11E-7EB1-4A69-AD81-72488285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5320" cy="7647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6661F-3D0D-4990-9C8B-906378429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5" r="9953"/>
          <a:stretch/>
        </p:blipFill>
        <p:spPr>
          <a:xfrm>
            <a:off x="5079999" y="-1"/>
            <a:ext cx="5104236" cy="70195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50693-1C06-488E-A5C3-4D69429D7B6B}"/>
              </a:ext>
            </a:extLst>
          </p:cNvPr>
          <p:cNvSpPr/>
          <p:nvPr/>
        </p:nvSpPr>
        <p:spPr>
          <a:xfrm>
            <a:off x="5080000" y="0"/>
            <a:ext cx="5104235" cy="7019516"/>
          </a:xfrm>
          <a:prstGeom prst="rect">
            <a:avLst/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A8CA4-A81E-4D9D-A1B5-C6A80A19A956}"/>
              </a:ext>
            </a:extLst>
          </p:cNvPr>
          <p:cNvSpPr/>
          <p:nvPr/>
        </p:nvSpPr>
        <p:spPr>
          <a:xfrm>
            <a:off x="0" y="0"/>
            <a:ext cx="4875320" cy="685800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3334D-7485-42CA-B646-6DE1A10F80EF}"/>
              </a:ext>
            </a:extLst>
          </p:cNvPr>
          <p:cNvSpPr txBox="1"/>
          <p:nvPr/>
        </p:nvSpPr>
        <p:spPr>
          <a:xfrm>
            <a:off x="6520274" y="7238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Algo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1226716" y="72389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Boat Building</a:t>
            </a:r>
            <a:endParaRPr lang="en-SG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1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0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A83E66-37FF-4A56-BB08-B19262A0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3" y="3932702"/>
            <a:ext cx="2456629" cy="176757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504CB8A-A39B-420E-9957-58764C60C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2" y="-63300"/>
            <a:ext cx="2249801" cy="232752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EB4203B-576C-4BE7-ACEF-28736A4E5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6" y="2238175"/>
            <a:ext cx="2670938" cy="1694527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49B6DE36-AFB9-4F6C-8674-16328339B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2238175"/>
            <a:ext cx="2304620" cy="16945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A45BBC-4D24-43BC-902B-8C3877235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19116"/>
            <a:ext cx="2451958" cy="17811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4C292C-7556-4C07-8945-EF66F373B2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5647" y="-30410"/>
            <a:ext cx="2795602" cy="2301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C4857-717C-48DB-BD32-1D2C3CA3F6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33" y="5678634"/>
            <a:ext cx="2427523" cy="124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2A6F6-328D-4BFE-8CA3-E9C2A842A9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690" y="5678635"/>
            <a:ext cx="1475538" cy="11793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14938B-5455-46BB-9015-E24DE95790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228" y="5650137"/>
            <a:ext cx="1809886" cy="12343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99E6B7-8F6F-4DCB-8431-B98E0CC399CB}"/>
              </a:ext>
            </a:extLst>
          </p:cNvPr>
          <p:cNvSpPr/>
          <p:nvPr/>
        </p:nvSpPr>
        <p:spPr>
          <a:xfrm>
            <a:off x="-410755" y="-122454"/>
            <a:ext cx="5725426" cy="7251222"/>
          </a:xfrm>
          <a:prstGeom prst="rect">
            <a:avLst/>
          </a:prstGeom>
          <a:solidFill>
            <a:schemeClr val="bg1">
              <a:lumMod val="9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160533-09B8-48E5-888E-C5F9B395D466}"/>
              </a:ext>
            </a:extLst>
          </p:cNvPr>
          <p:cNvSpPr txBox="1"/>
          <p:nvPr/>
        </p:nvSpPr>
        <p:spPr>
          <a:xfrm>
            <a:off x="275258" y="534211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Student Score Prediction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1: Data Exploration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8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0474-486E-4BC4-B28C-81977DD4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1B8B7-E333-4757-85A3-C072ADDBA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C99EE1-3791-4596-A3C3-E0ACEAE4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44" y="0"/>
            <a:ext cx="59212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7DE87-54A4-4AAF-9470-C725CDB5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8644" cy="379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E3EEA-5CCC-4C8E-8FBB-AA778A76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93441"/>
            <a:ext cx="6018643" cy="3919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5A610F-067D-4002-9DE7-2CAC3EE15F61}"/>
              </a:ext>
            </a:extLst>
          </p:cNvPr>
          <p:cNvSpPr/>
          <p:nvPr/>
        </p:nvSpPr>
        <p:spPr>
          <a:xfrm>
            <a:off x="390525" y="167640"/>
            <a:ext cx="5019675" cy="194310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B1455-E094-4AD9-A620-4C7C439A030C}"/>
              </a:ext>
            </a:extLst>
          </p:cNvPr>
          <p:cNvSpPr/>
          <p:nvPr/>
        </p:nvSpPr>
        <p:spPr>
          <a:xfrm>
            <a:off x="323850" y="4003627"/>
            <a:ext cx="5097202" cy="177848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A95FD-A7E7-44C9-8B02-AE275C0A9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3793440"/>
            <a:ext cx="6018642" cy="3700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F2C72-F0BD-4FA0-8367-F12572894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639" y="6903431"/>
            <a:ext cx="6032306" cy="5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1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B4AB-E4C1-46B1-93E8-06BF6F03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88A811-7BEC-4411-9A4D-545AF5A26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585" y="2905125"/>
            <a:ext cx="2440385" cy="258117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CAF85-2682-4140-A3FB-D6EF54DBFB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75B5C-1AF1-4B61-B71F-F3AA9FB9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0" y="2948667"/>
            <a:ext cx="2322580" cy="25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DAF45-88F6-4DE2-B5CF-9470A1F56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307" y="-2"/>
            <a:ext cx="5422208" cy="7019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3BC988-1198-4BD2-B9E4-092E6FAE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1461" y="5762247"/>
            <a:ext cx="724761" cy="1095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6661F-3D0D-4990-9C8B-90637842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r="9953"/>
          <a:stretch/>
        </p:blipFill>
        <p:spPr>
          <a:xfrm>
            <a:off x="5079999" y="-1"/>
            <a:ext cx="5104236" cy="70195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50693-1C06-488E-A5C3-4D69429D7B6B}"/>
              </a:ext>
            </a:extLst>
          </p:cNvPr>
          <p:cNvSpPr/>
          <p:nvPr/>
        </p:nvSpPr>
        <p:spPr>
          <a:xfrm>
            <a:off x="5080000" y="0"/>
            <a:ext cx="5104235" cy="7019516"/>
          </a:xfrm>
          <a:prstGeom prst="rect">
            <a:avLst/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3334D-7485-42CA-B646-6DE1A10F80EF}"/>
              </a:ext>
            </a:extLst>
          </p:cNvPr>
          <p:cNvSpPr txBox="1"/>
          <p:nvPr/>
        </p:nvSpPr>
        <p:spPr>
          <a:xfrm>
            <a:off x="6520274" y="7238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Algo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83E3B-E64D-4647-8972-06DDB5F38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8F5B85-A018-481C-8A14-FBDB9FED7207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0EF8A3FB-3D02-434B-BCB9-DD12297C1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3" y="3932702"/>
            <a:ext cx="2456629" cy="176757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82A3723-A7FE-4B2A-A57C-4C38B4262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2" y="-63300"/>
            <a:ext cx="2249801" cy="2327529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4C2C1B46-181D-4E7D-AE4B-3CDDC3373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6" y="2238175"/>
            <a:ext cx="2670938" cy="1694527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78BF7AE2-EFDD-499F-B615-042E32BE9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2238175"/>
            <a:ext cx="2304620" cy="1694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A3DF44-457E-4607-A112-C39C6AD7F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19116"/>
            <a:ext cx="2451958" cy="17811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EA08B5-7037-43E6-AEC6-C5E978723E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5647" y="-30410"/>
            <a:ext cx="2795602" cy="23015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3A4D0D-6027-40F7-A8C7-9DBB060286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33" y="5678634"/>
            <a:ext cx="2427523" cy="124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3E2A9E-1058-4E5D-95A6-2A337F6FA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690" y="5678635"/>
            <a:ext cx="1475538" cy="11793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446D1B-9A2A-4634-AFED-31B5223B3C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228" y="5650137"/>
            <a:ext cx="1809886" cy="12343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7FCBC0-071A-44C5-BA51-EAC237378188}"/>
              </a:ext>
            </a:extLst>
          </p:cNvPr>
          <p:cNvSpPr/>
          <p:nvPr/>
        </p:nvSpPr>
        <p:spPr>
          <a:xfrm>
            <a:off x="-410755" y="-122454"/>
            <a:ext cx="5725426" cy="7251222"/>
          </a:xfrm>
          <a:prstGeom prst="rect">
            <a:avLst/>
          </a:prstGeom>
          <a:solidFill>
            <a:srgbClr val="FFFF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C7E4F-17B0-4D73-BCB2-32246319F9D2}"/>
              </a:ext>
            </a:extLst>
          </p:cNvPr>
          <p:cNvSpPr txBox="1"/>
          <p:nvPr/>
        </p:nvSpPr>
        <p:spPr>
          <a:xfrm>
            <a:off x="275259" y="534211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Student Score Prediction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2: Deploy ML Model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02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C0668A-1BBD-F406-38BB-E461F3C7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F15A4-A46D-2F59-BFF6-73D4F8771FC7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A4F79-EAE8-C717-5C1B-993BFCE7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88241" cy="4942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DB595-EF91-86E9-66DC-A0287400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22" y="4942390"/>
            <a:ext cx="2420455" cy="1959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0D65A-846C-74D4-273C-886A68E6EE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4" t="1320" r="12659"/>
          <a:stretch/>
        </p:blipFill>
        <p:spPr>
          <a:xfrm>
            <a:off x="2394611" y="4924434"/>
            <a:ext cx="2493630" cy="19773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8C7011-3629-31CF-BB8B-3DC912EDDA9C}"/>
              </a:ext>
            </a:extLst>
          </p:cNvPr>
          <p:cNvSpPr/>
          <p:nvPr/>
        </p:nvSpPr>
        <p:spPr>
          <a:xfrm>
            <a:off x="-455180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1F4F6-7A32-0BA1-0401-8BAA7E38F936}"/>
              </a:ext>
            </a:extLst>
          </p:cNvPr>
          <p:cNvSpPr txBox="1"/>
          <p:nvPr/>
        </p:nvSpPr>
        <p:spPr>
          <a:xfrm>
            <a:off x="713585" y="876300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Blender Adventures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52A11-2F71-8038-B172-D17790718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820" y="0"/>
            <a:ext cx="2421440" cy="23712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9F76E6F-2846-313B-1C1C-DCB726B3B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333" y="3697751"/>
            <a:ext cx="2665618" cy="26545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82C309-FA6F-AAD0-B379-36EAEDA50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622" y="3772609"/>
            <a:ext cx="3023364" cy="30026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3503479-A892-9EB2-83D1-8033F8D4BA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4102" y="29667"/>
            <a:ext cx="2509466" cy="25054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B66ADD-A88C-893A-D1B0-D9F092FFC2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5181" y="5491544"/>
            <a:ext cx="2754899" cy="11839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1DBAA59-4102-A6A4-29B8-2ED3136EE6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0287" y="-34668"/>
            <a:ext cx="2302396" cy="29931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7251C7-C1EA-571E-D7CA-E96938A8F5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78234" y="3429000"/>
            <a:ext cx="2612920" cy="26545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D1FDE8-1F5D-E1C2-B35F-D8EAB20B78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8209" y="2371271"/>
            <a:ext cx="5992651" cy="14013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0D9E063-50B5-D1FB-B5F2-61CC263A9FDD}"/>
              </a:ext>
            </a:extLst>
          </p:cNvPr>
          <p:cNvSpPr/>
          <p:nvPr/>
        </p:nvSpPr>
        <p:spPr>
          <a:xfrm>
            <a:off x="6325622" y="29667"/>
            <a:ext cx="5744458" cy="6798666"/>
          </a:xfrm>
          <a:prstGeom prst="rect">
            <a:avLst/>
          </a:prstGeom>
          <a:solidFill>
            <a:schemeClr val="bg1">
              <a:lumMod val="9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195B3E-6870-DFD8-96D5-97B9D21D77CB}"/>
              </a:ext>
            </a:extLst>
          </p:cNvPr>
          <p:cNvSpPr txBox="1"/>
          <p:nvPr/>
        </p:nvSpPr>
        <p:spPr>
          <a:xfrm>
            <a:off x="6953061" y="652335"/>
            <a:ext cx="4602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Predictive Maintenance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1: Railway Power Rail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36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20368</TotalTime>
  <Words>101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 Joo Ern (M&amp;E-PWay/Pway Engg/PWY Engg/SME)</dc:creator>
  <cp:lastModifiedBy>Chin Joo Ern (E&amp;P/MEE/CMB)</cp:lastModifiedBy>
  <cp:revision>14</cp:revision>
  <dcterms:created xsi:type="dcterms:W3CDTF">2021-09-25T14:27:41Z</dcterms:created>
  <dcterms:modified xsi:type="dcterms:W3CDTF">2022-06-27T09:41:14Z</dcterms:modified>
</cp:coreProperties>
</file>